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517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63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0" autoAdjust="0"/>
    <p:restoredTop sz="86410"/>
  </p:normalViewPr>
  <p:slideViewPr>
    <p:cSldViewPr snapToGrid="0" snapToObjects="1" showGuides="1">
      <p:cViewPr varScale="1">
        <p:scale>
          <a:sx n="114" d="100"/>
          <a:sy n="114" d="100"/>
        </p:scale>
        <p:origin x="-1284" y="-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02/03/2018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754846"/>
            <a:ext cx="11233150" cy="1048851"/>
          </a:xfrm>
        </p:spPr>
        <p:txBody>
          <a:bodyPr/>
          <a:lstStyle/>
          <a:p>
            <a:r>
              <a:rPr lang="fi-FI" dirty="0" smtClean="0"/>
              <a:t>Outstanding issue for Allowed NSSAI</a:t>
            </a:r>
            <a:br>
              <a:rPr lang="fi-FI" dirty="0" smtClean="0"/>
            </a:br>
            <a:r>
              <a:rPr lang="fi-FI" b="0" dirty="0" smtClean="0"/>
              <a:t>Served by ”Eight S-NSSAIs”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868788"/>
            <a:ext cx="11233149" cy="4383881"/>
          </a:xfrm>
        </p:spPr>
        <p:txBody>
          <a:bodyPr/>
          <a:lstStyle/>
          <a:p>
            <a:r>
              <a:rPr lang="en-GB" sz="1800" i="1" dirty="0" smtClean="0"/>
              <a:t>TS23.501: “The </a:t>
            </a:r>
            <a:r>
              <a:rPr lang="en-GB" sz="1800" i="1" dirty="0" smtClean="0"/>
              <a:t>network may serve a single UE with one or more Network Slice instances simultaneously via a 5G-AN and associated with at most eight different S-NSSAIs in total[…]”</a:t>
            </a:r>
            <a:endParaRPr lang="fi-FI" sz="1800" i="1" dirty="0" smtClean="0"/>
          </a:p>
          <a:p>
            <a:r>
              <a:rPr lang="fi-FI" sz="1800" dirty="0" smtClean="0"/>
              <a:t>Outstanding issue for SA2#127: decision between ALT1, ALT2 or ALT3</a:t>
            </a:r>
          </a:p>
          <a:p>
            <a:r>
              <a:rPr lang="fi-FI" sz="1800" dirty="0" smtClean="0"/>
              <a:t>ALT1	Restriction at Registration (always total ≤8 S-NSSAIs independent of Access Type)</a:t>
            </a:r>
          </a:p>
          <a:p>
            <a:r>
              <a:rPr lang="fi-FI" sz="1800" dirty="0" smtClean="0"/>
              <a:t>ALT2	Restriction at PDU Session Establishment (&gt;8 S-NSSAIs possible across Access Types in multi PLMN scenario)</a:t>
            </a:r>
          </a:p>
          <a:p>
            <a:r>
              <a:rPr lang="fi-FI" sz="1800" dirty="0" smtClean="0"/>
              <a:t>ALT3	Remove the ”served by 8 S-NSSAIs” limitation – keep only signalling restriction</a:t>
            </a:r>
          </a:p>
          <a:p>
            <a:endParaRPr lang="fi-FI" sz="1800" dirty="0" smtClean="0"/>
          </a:p>
          <a:p>
            <a:r>
              <a:rPr lang="fi-FI" sz="1800" dirty="0" smtClean="0"/>
              <a:t>ALT1: </a:t>
            </a:r>
            <a:r>
              <a:rPr lang="en-US" sz="1800" i="1" dirty="0" smtClean="0"/>
              <a:t>When </a:t>
            </a:r>
            <a:r>
              <a:rPr lang="en-US" sz="1800" i="1" dirty="0" smtClean="0"/>
              <a:t>registering over an Access Type, a UE already registered over another Access Type and having an Allowed NSSAI for this other Access Type, shall not provide a Requested NSSAI such that this Allowed NSSAI and the Requested NSSAI together contain more than eight different S-NSSAIs</a:t>
            </a:r>
            <a:r>
              <a:rPr lang="en-US" sz="1800" i="1" dirty="0" smtClean="0"/>
              <a:t>.</a:t>
            </a:r>
          </a:p>
          <a:p>
            <a:r>
              <a:rPr lang="en-US" sz="1800" dirty="0" smtClean="0"/>
              <a:t>ALT2: </a:t>
            </a:r>
            <a:r>
              <a:rPr lang="en-US" sz="1800" i="1" dirty="0" smtClean="0"/>
              <a:t>If </a:t>
            </a:r>
            <a:r>
              <a:rPr lang="en-US" sz="1800" i="1" dirty="0" smtClean="0"/>
              <a:t>the UE has PDU Sessions already established towards eight different S-NSSAIs, it shall not request establishment of a new PDU Session towards a new S-NSSAI</a:t>
            </a:r>
            <a:r>
              <a:rPr lang="en-US" sz="1800" i="1" dirty="0" smtClean="0"/>
              <a:t>.</a:t>
            </a:r>
          </a:p>
          <a:p>
            <a:pPr algn="r">
              <a:buNone/>
            </a:pPr>
            <a:r>
              <a:rPr lang="fi-FI" sz="1400" i="1" dirty="0" smtClean="0"/>
              <a:t>NOTE: the texts for ALT1 and ALT2 above are examples</a:t>
            </a:r>
            <a:endParaRPr lang="fi-FI" sz="1400" i="1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9678478" y="0"/>
            <a:ext cx="2516697" cy="318782"/>
          </a:xfrm>
          <a:prstGeom prst="rect">
            <a:avLst/>
          </a:prstGeom>
        </p:spPr>
        <p:txBody>
          <a:bodyPr wrap="none" lIns="36000" tIns="36000" rIns="36000" bIns="36000" rtlCol="0">
            <a:noAutofit/>
          </a:bodyPr>
          <a:lstStyle/>
          <a:p>
            <a:pPr algn="r"/>
            <a:r>
              <a:rPr lang="fi-FI" sz="1200" dirty="0" smtClean="0">
                <a:solidFill>
                  <a:schemeClr val="accent6"/>
                </a:solidFill>
                <a:latin typeface="+mj-lt"/>
              </a:rPr>
              <a:t>S2-182977</a:t>
            </a:r>
          </a:p>
          <a:p>
            <a:pPr algn="r"/>
            <a:r>
              <a:rPr lang="fi-FI" sz="1200" dirty="0" smtClean="0">
                <a:solidFill>
                  <a:schemeClr val="accent6"/>
                </a:solidFill>
              </a:rPr>
              <a:t>A.I. 6.5.1</a:t>
            </a:r>
            <a:endParaRPr lang="en-US" sz="1200" dirty="0" smtClean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0"/>
            <a:ext cx="2516697" cy="318782"/>
          </a:xfrm>
          <a:prstGeom prst="rect">
            <a:avLst/>
          </a:prstGeom>
        </p:spPr>
        <p:txBody>
          <a:bodyPr wrap="none" lIns="36000" tIns="36000" rIns="36000" bIns="36000" rtlCol="0">
            <a:noAutofit/>
          </a:bodyPr>
          <a:lstStyle/>
          <a:p>
            <a:r>
              <a:rPr lang="fi-FI" sz="1200" dirty="0" smtClean="0">
                <a:solidFill>
                  <a:schemeClr val="accent6"/>
                </a:solidFill>
                <a:latin typeface="+mj-lt"/>
              </a:rPr>
              <a:t>3GPP TSG SA WG2#126</a:t>
            </a:r>
            <a:br>
              <a:rPr lang="fi-FI" sz="1200" dirty="0" smtClean="0">
                <a:solidFill>
                  <a:schemeClr val="accent6"/>
                </a:solidFill>
                <a:latin typeface="+mj-lt"/>
              </a:rPr>
            </a:br>
            <a:r>
              <a:rPr lang="fi-FI" sz="1200" dirty="0" smtClean="0">
                <a:solidFill>
                  <a:schemeClr val="accent6"/>
                </a:solidFill>
              </a:rPr>
              <a:t>Montreal, Canada</a:t>
            </a:r>
          </a:p>
          <a:p>
            <a:r>
              <a:rPr lang="fi-FI" sz="1200" dirty="0" smtClean="0">
                <a:solidFill>
                  <a:schemeClr val="accent6"/>
                </a:solidFill>
              </a:rPr>
              <a:t>26 February – 2 March, 2018</a:t>
            </a:r>
            <a:endParaRPr lang="en-US" sz="1200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MediaTek_PPT_Template_16x9_Internal Use</Template>
  <TotalTime>54</TotalTime>
  <Words>59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MediaTek_PPT_Template_16x9_Internal Use</vt:lpstr>
      <vt:lpstr>Outstanding issue for Allowed NSSAI Served by ”Eight S-NSSAIs”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Allowed NSSAI – served by ”Eight S-NSSAIs”</dc:title>
  <dc:creator>MediaTek</dc:creator>
  <cp:lastModifiedBy>MediaTek</cp:lastModifiedBy>
  <cp:revision>7</cp:revision>
  <dcterms:created xsi:type="dcterms:W3CDTF">2018-03-02T17:54:56Z</dcterms:created>
  <dcterms:modified xsi:type="dcterms:W3CDTF">2018-03-02T18:49:28Z</dcterms:modified>
</cp:coreProperties>
</file>